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>
        <p:scale>
          <a:sx n="100" d="100"/>
          <a:sy n="100" d="100"/>
        </p:scale>
        <p:origin x="-461" y="1363"/>
      </p:cViewPr>
      <p:guideLst>
        <p:guide orient="horz" pos="4763"/>
        <p:guide pos="33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5/10/2018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 descr="\\Epanserver02\espa_14-20\ΔΡΑΣΕΙΣ_ΕΝΙΣΧΥΣΗΣ_ΠΡΟΒΟΛΗ\6_7_8_ΨΗΦΙΑΚΑ_ΠΟΙΟΤΙΚΟΣ\6_ΠΟΙΟΤΙΚΟΣ_ΕΚΣΥΓΧΡΟΝΙΣΜΟΣ\poiotikosafisa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30163"/>
            <a:ext cx="10753726" cy="150606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ΑΝΩΝΥΜΗ ΒΙΟΜΗΧΑΝΙΚΗ ΚΑΙ ΕΜΠΟΡΙΚΗ ΕΤΑΙΡΕΙΑ ΑΝΑΨΥΚΤΙΚΩΝ-ΧΥΜΩΝ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ΔΥΤΙΚΗΣ ΕΛΛΑΔΑΣ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«Ποιοτικός Εκσυγχρονισμός»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 βελτίωση της ανταγωνιστικότητας των μεσαίων επιχειρήσεων, επενδύοντας στον παραγωγικό εκσυγχρονισμό τους και την υιοθέτηση συστημάτων τυποποίησης &amp; πιστοποίησης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394.150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197.075 €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553150"/>
            <a:ext cx="9217024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Εξοπλισμός</a:t>
            </a:r>
          </a:p>
          <a:p>
            <a:pPr indent="-171450">
              <a:lnSpc>
                <a:spcPct val="150000"/>
              </a:lnSpc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177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38</cp:revision>
  <dcterms:created xsi:type="dcterms:W3CDTF">2018-02-13T12:16:57Z</dcterms:created>
  <dcterms:modified xsi:type="dcterms:W3CDTF">2018-10-05T11:08:33Z</dcterms:modified>
</cp:coreProperties>
</file>